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Chapter-3-image-enhancement-spatial-domain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Chapter-3-image-enhancement-spatial-domain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Chapter-3-image-enhancement-spatial-domain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Chapter-3-image-enhancement-spatial-domain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Chapter-3-image-enhancement-spatial-domain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Chapter-3-image-enhancement-spatial-domain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Chapter-3-image-enhancement-spatial-domain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Chapter-3-image-enhancement-spatial-domain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Chapter-3-image-enhancement-spatial-domain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Chapter-3-image-enhancement-spatial-domain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Chapter-3-image-enhancement-spatial-domain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Chapter-3-image-enhancement-spatial-domain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Chapter-3-image-enhancement-spatial-domain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Chapter-3-image-enhancement-spatial-domain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Chapter-3-image-enhancement-spatial-domain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Chapter-3-image-enhancement-spatial-domain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Chapter-3-image-enhancement-spatial-domain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Chapter-3-image-enhancement-spatial-domain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Chapter-3-image-enhancement-spatial-domain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Chapter-3-image-enhancement-spatial-domain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Chapter-3-image-enhancement-spatial-domain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Chapter-3-image-enhancement-spatial-domain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Chapter-3-image-enhancement-spatial-domain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Chapter-3-image-enhancement-spatial-domain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Chapter-3-image-enhancement-spatial-domain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Chapter-3-image-enhancement-spatial-domain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Chapter-3-image-enhancement-spatial-domain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Chapter-3-image-enhancement-spatial-domain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Chapter-3-image-enhancement-spatial-domain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Chapter-3-image-enhancement-spatial-domain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Chapter-3-image-enhancement-spatial-domain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-Chapter-3-image-enhancement-spatial-domain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-Chapter-3-image-enhancement-spatial-domain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Chapter-3-image-enhancement-spatial-domain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-Chapter-3-image-enhancement-spatial-domain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-Chapter-3-image-enhancement-spatial-domain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3-Chapter-3-image-enhancement-spatial-domain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-Chapter-3-image-enhancement-spatial-domain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-Chapter-3-image-enhancement-spatial-domain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-Chapter-3-image-enhancement-spatial-domain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-Chapter-3-image-enhancement-spatial-domain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8-Chapter-3-image-enhancement-spatial-domain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-Chapter-3-image-enhancement-spatial-domain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0-Chapter-3-image-enhancement-spatial-domain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Chapter-3-image-enhancement-spatial-domain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-Chapter-3-image-enhancement-spatial-domain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-Chapter-3-image-enhancement-spatial-domain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-Chapter-3-image-enhancement-spatial-domain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4-Chapter-3-image-enhancement-spatial-domain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-Chapter-3-image-enhancement-spatial-domain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-Chapter-3-image-enhancement-spatial-domain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-Chapter-3-image-enhancement-spatial-domain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-Chapter-3-image-enhancement-spatial-domain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9-Chapter-3-image-enhancement-spatial-domain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-Chapter-3-image-enhancement-spatial-domain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Chapter-3-image-enhancement-spatial-domain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1-Chapter-3-image-enhancement-spatial-domain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2-Chapter-3-image-enhancement-spatial-domain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3-Chapter-3-image-enhancement-spatial-domain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-Chapter-3-image-enhancement-spatial-domain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5-Chapter-3-image-enhancement-spatial-domain-6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6-Chapter-3-image-enhancement-spatial-domain-6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7-Chapter-3-image-enhancement-spatial-domain-6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8-Chapter-3-image-enhancement-spatial-domain-6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9-Chapter-3-image-enhancement-spatial-domain-6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0-Chapter-3-image-enhancement-spatial-domain-7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Chapter-3-image-enhancement-spatial-domain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1-Chapter-3-image-enhancement-spatial-domain-7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2-Chapter-3-image-enhancement-spatial-domain-7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3-Chapter-3-image-enhancement-spatial-domain-7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4-Chapter-3-image-enhancement-spatial-domain-7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5-Chapter-3-image-enhancement-spatial-domain-7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6-Chapter-3-image-enhancement-spatial-domain-7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7-Chapter-3-image-enhancement-spatial-domain-7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8-Chapter-3-image-enhancement-spatial-domain-7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-Chapter-3-image-enhancement-spatial-domain-7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0-Chapter-3-image-enhancement-spatial-domain-8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Chapter-3-image-enhancement-spatial-domain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1-Chapter-3-image-enhancement-spatial-domain-8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Chapter-3-image-enhancement-spatial-domain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Harun Rashid</cp:lastModifiedBy>
  <cp:revision>2</cp:revision>
  <dcterms:created xsi:type="dcterms:W3CDTF">2013-01-27T09:14:16Z</dcterms:created>
  <dcterms:modified xsi:type="dcterms:W3CDTF">2025-07-13T08:29:11Z</dcterms:modified>
  <cp:category/>
</cp:coreProperties>
</file>